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3195" autoAdjust="0"/>
  </p:normalViewPr>
  <p:slideViewPr>
    <p:cSldViewPr snapToGrid="0">
      <p:cViewPr varScale="1">
        <p:scale>
          <a:sx n="94" d="100"/>
          <a:sy n="94" d="100"/>
        </p:scale>
        <p:origin x="197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Bellil" userId="f1d705b1-6b87-42af-8b3e-e1adb982c891" providerId="ADAL" clId="{B90E8390-8C06-420F-B673-B980D5C3A22A}"/>
    <pc:docChg chg="custSel modSld modMainMaster">
      <pc:chgData name="Vanessa Bellil" userId="f1d705b1-6b87-42af-8b3e-e1adb982c891" providerId="ADAL" clId="{B90E8390-8C06-420F-B673-B980D5C3A22A}" dt="2024-07-08T08:14:37.182" v="5" actId="20577"/>
      <pc:docMkLst>
        <pc:docMk/>
      </pc:docMkLst>
      <pc:sldChg chg="modSp mod">
        <pc:chgData name="Vanessa Bellil" userId="f1d705b1-6b87-42af-8b3e-e1adb982c891" providerId="ADAL" clId="{B90E8390-8C06-420F-B673-B980D5C3A22A}" dt="2024-07-08T08:14:05.995" v="3" actId="27636"/>
        <pc:sldMkLst>
          <pc:docMk/>
          <pc:sldMk cId="2622011942" sldId="256"/>
        </pc:sldMkLst>
        <pc:spChg chg="mod">
          <ac:chgData name="Vanessa Bellil" userId="f1d705b1-6b87-42af-8b3e-e1adb982c891" providerId="ADAL" clId="{B90E8390-8C06-420F-B673-B980D5C3A22A}" dt="2024-07-08T08:14:05.995" v="3" actId="27636"/>
          <ac:spMkLst>
            <pc:docMk/>
            <pc:sldMk cId="2622011942" sldId="256"/>
            <ac:spMk id="2" creationId="{3802942E-2BCF-6613-E893-806EE0CB8183}"/>
          </ac:spMkLst>
        </pc:spChg>
      </pc:sldChg>
      <pc:sldMasterChg chg="modSldLayout">
        <pc:chgData name="Vanessa Bellil" userId="f1d705b1-6b87-42af-8b3e-e1adb982c891" providerId="ADAL" clId="{B90E8390-8C06-420F-B673-B980D5C3A22A}" dt="2024-07-08T08:14:37.182" v="5" actId="20577"/>
        <pc:sldMasterMkLst>
          <pc:docMk/>
          <pc:sldMasterMk cId="1152100326" sldId="2147483648"/>
        </pc:sldMasterMkLst>
        <pc:sldLayoutChg chg="modSp mod">
          <pc:chgData name="Vanessa Bellil" userId="f1d705b1-6b87-42af-8b3e-e1adb982c891" providerId="ADAL" clId="{B90E8390-8C06-420F-B673-B980D5C3A22A}" dt="2024-07-08T08:14:37.182" v="5" actId="20577"/>
          <pc:sldLayoutMkLst>
            <pc:docMk/>
            <pc:sldMasterMk cId="1152100326" sldId="2147483648"/>
            <pc:sldLayoutMk cId="3934042611" sldId="2147483650"/>
          </pc:sldLayoutMkLst>
          <pc:spChg chg="mod">
            <ac:chgData name="Vanessa Bellil" userId="f1d705b1-6b87-42af-8b3e-e1adb982c891" providerId="ADAL" clId="{B90E8390-8C06-420F-B673-B980D5C3A22A}" dt="2024-07-08T08:14:37.182" v="5" actId="20577"/>
            <ac:spMkLst>
              <pc:docMk/>
              <pc:sldMasterMk cId="1152100326" sldId="2147483648"/>
              <pc:sldLayoutMk cId="3934042611" sldId="2147483650"/>
              <ac:spMk id="7" creationId="{BBF8611B-3FC9-BF97-C9EC-EB6D85D652BA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E758A-94C4-8D2E-FD26-FB8119CE4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E89392-ABE9-90F8-F4B6-ACF51C187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F142F4-7C28-1C8C-F8CD-476CD301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E264E5-38AC-999D-6C85-353C0B76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53901" y="6492876"/>
            <a:ext cx="2638099" cy="365124"/>
          </a:xfrm>
        </p:spPr>
        <p:txBody>
          <a:bodyPr/>
          <a:lstStyle/>
          <a:p>
            <a:r>
              <a:rPr lang="fr-FR" b="1" dirty="0"/>
              <a:t>Cas clinique le plus trompeur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632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D202F-4EF2-7020-61E2-56B26B2F2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2B31B1-1DB7-C0DF-CE53-914A9BD81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DFEC64-253D-7CAF-630C-2DEF2709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1804EA-EFDB-44EC-9B5B-712B566A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358A0B-A35D-2229-6E61-C80E10D7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80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92FDB9-AF16-7754-8A60-F815D33A3A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0284A4-97ED-4FDA-C4A9-DEC6A5851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510916-8C27-5199-9D89-D73023DD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B90EF7-A751-170C-272B-1EDB9EB2D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97A721-80ED-369E-EAC8-A06320694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68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12C9A0-0403-B39F-DCEB-6B8355B84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32671D-24B7-9A4D-5344-3BBDE32F2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B35F44-4923-6D72-FC63-CE814F629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09735A-0EFF-8ABC-BB6B-C1A5DB6D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BBF8611B-3FC9-BF97-C9EC-EB6D85D652BA}"/>
              </a:ext>
            </a:extLst>
          </p:cNvPr>
          <p:cNvSpPr txBox="1">
            <a:spLocks/>
          </p:cNvSpPr>
          <p:nvPr userDrawn="1"/>
        </p:nvSpPr>
        <p:spPr>
          <a:xfrm>
            <a:off x="9553901" y="6492875"/>
            <a:ext cx="26380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Cas clinique le plus </a:t>
            </a:r>
            <a:r>
              <a:rPr lang="fr-FR" b="1"/>
              <a:t>trompeur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404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FA8E6-793F-5F1D-A315-3FF089CEF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665E88-D937-A4AB-1EC5-D0B3E408F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10F96E-0B05-F9B0-FA65-2512CD72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B3B475-BBD6-1164-72A2-AD22A2E3A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7230D8-1E8A-6160-9E7E-B7A5DA2A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55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6F0E0D-9928-1D8E-AB12-4D7ED129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8F5C86-AC28-8340-4855-A225E0746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379EA3-7186-C301-D9E5-326293768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7BD2ED-EFA0-98D8-F1EA-DD4B142B8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2A54E6-8FE1-2AEF-D52F-3DBA9989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2348AD-87B9-9C95-E4A2-BF3015B3C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01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8E25A5-1CA0-A7F4-7BB9-4BA4ECBD3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5ED8B5-AA6D-7FFE-0B61-1F238769C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86E0C6-02F1-C415-80A4-58C6347B2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B5A716-31FB-4905-84D9-3A07E70FE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A47A35-01FB-FCC9-B940-C650D225A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3ACC82-4E87-ED8F-6E5E-0DFD828C7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A918DC1-0444-9133-92FE-8714C862E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A6FD89-B7BA-0BBA-1744-B7BCD192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53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4565CB-0FD3-A322-E471-E958FB1F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E8F511-50B9-FD97-8FBC-57EB0C81F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A8C716-B430-D920-9E57-64C6E906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ECAE77-A7F1-39C4-4280-016EA54F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16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0937C01-0F50-5A7E-EECA-39A37DAE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24B62B-3526-ADFB-8869-D5BA68792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1958B9-7645-9EBA-029E-68A2A718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75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5D1A35-BE35-C9CD-0364-92B46FA56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105042-0B0C-5EC3-9C8A-D0350B3BA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46F05E-8272-E926-4992-68E645023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B42027-27C8-E295-F3FF-8BA2A737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80C5C7-2F14-A274-89F1-47612834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BFDF0A-4022-123A-C119-9130E438D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71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1E0D38-3081-C774-C4A2-26EA4538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2155F6-E5CB-43AB-2B85-B7DADCC6B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AF56BE-8D85-380B-8A04-F340F45D4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25B78C-2DC2-D213-71B9-516CEB8F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DBDC76-43A9-51F0-6EE0-1F8A712A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C4FB18-1690-AE15-FDDD-5077B3E1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3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4B7FD0-9F43-AC78-14AE-6DA71E07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E0E3CE-A0B9-3112-AB08-7E0B1123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8C0083-C01A-4ABE-D5DF-52325C873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BA0F9-76FC-41C9-8D85-6769FAD255D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61D928-21E1-3476-2C0C-875ECD8A5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3A0913-9D75-CD0D-28A6-C8060C1F3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49E85-07C7-4028-9860-32C10EEDC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10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2942E-2BCF-6613-E893-806EE0CB8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91399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CAS CLINIQUE LE PLUS TROMPEUR 2024</a:t>
            </a:r>
            <a:br>
              <a:rPr lang="fr-FR" b="1" dirty="0"/>
            </a:br>
            <a:br>
              <a:rPr lang="fr-FR" b="1" dirty="0"/>
            </a:br>
            <a:r>
              <a:rPr lang="fr-FR" b="1" dirty="0"/>
              <a:t>Nom du cas clinique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AE0211-9D18-A6EC-F30C-514FD312F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2692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fr-FR" dirty="0"/>
              <a:t>Nom :</a:t>
            </a:r>
          </a:p>
          <a:p>
            <a:pPr algn="l"/>
            <a:r>
              <a:rPr lang="fr-FR" dirty="0"/>
              <a:t>Prénom :</a:t>
            </a:r>
          </a:p>
          <a:p>
            <a:pPr algn="l"/>
            <a:r>
              <a:rPr lang="fr-FR" dirty="0"/>
              <a:t>Année :</a:t>
            </a:r>
          </a:p>
          <a:p>
            <a:pPr algn="l"/>
            <a:r>
              <a:rPr lang="fr-FR" dirty="0"/>
              <a:t>Hôpital :</a:t>
            </a:r>
          </a:p>
        </p:txBody>
      </p:sp>
    </p:spTree>
    <p:extLst>
      <p:ext uri="{BB962C8B-B14F-4D97-AF65-F5344CB8AC3E}">
        <p14:creationId xmlns:p14="http://schemas.microsoft.com/office/powerpoint/2010/main" val="262201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A861C-F15B-BA2C-B284-38F6B033D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du cas (1 à 2 diapos)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792767-4469-4250-0398-D3B0E767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63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A861C-F15B-BA2C-B284-38F6B033D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Photos cliniques (1 à 2 diapos)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792767-4469-4250-0398-D3B0E7670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89938" cy="435133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dirty="0"/>
              <a:t>Photo clinique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A3FC7D9-7BD5-B708-6B44-FF90A399BEEC}"/>
              </a:ext>
            </a:extLst>
          </p:cNvPr>
          <p:cNvSpPr txBox="1">
            <a:spLocks/>
          </p:cNvSpPr>
          <p:nvPr/>
        </p:nvSpPr>
        <p:spPr>
          <a:xfrm>
            <a:off x="6463864" y="1825625"/>
            <a:ext cx="4889938" cy="43513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Photo histologique </a:t>
            </a:r>
            <a:r>
              <a:rPr lang="fr-FR" sz="2000" dirty="0"/>
              <a:t>(si nécessaire)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675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A861C-F15B-BA2C-B284-38F6B033D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fr-FR" dirty="0"/>
              <a:t>Examen(s) complémentaire(s)* (1 diapo)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792767-4469-4250-0398-D3B0E767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886D1B-A132-4E08-EB54-880B5D288334}"/>
              </a:ext>
            </a:extLst>
          </p:cNvPr>
          <p:cNvSpPr txBox="1"/>
          <p:nvPr/>
        </p:nvSpPr>
        <p:spPr>
          <a:xfrm>
            <a:off x="239799" y="6389957"/>
            <a:ext cx="972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>
                    <a:lumMod val="65000"/>
                  </a:schemeClr>
                </a:solidFill>
              </a:rPr>
              <a:t>* Si justifié</a:t>
            </a:r>
          </a:p>
        </p:txBody>
      </p:sp>
    </p:spTree>
    <p:extLst>
      <p:ext uri="{BB962C8B-B14F-4D97-AF65-F5344CB8AC3E}">
        <p14:creationId xmlns:p14="http://schemas.microsoft.com/office/powerpoint/2010/main" val="139256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A861C-F15B-BA2C-B284-38F6B033D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 &amp; Originalité du cas (1 diapo)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792767-4469-4250-0398-D3B0E767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527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Grand écran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CAS CLINIQUE LE PLUS TROMPEUR 2024  Nom du cas clinique</vt:lpstr>
      <vt:lpstr>Présentation du cas (1 à 2 diapos)</vt:lpstr>
      <vt:lpstr>Photos cliniques (1 à 2 diapos)</vt:lpstr>
      <vt:lpstr>Examen(s) complémentaire(s)* (1 diapo)</vt:lpstr>
      <vt:lpstr>Conclusion &amp; Originalité du cas (1 diapo)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clinique le plus trompeur 2022</dc:title>
  <dc:creator>Vanessa Bellil</dc:creator>
  <cp:lastModifiedBy>Vanessa Bellil</cp:lastModifiedBy>
  <cp:revision>6</cp:revision>
  <dcterms:created xsi:type="dcterms:W3CDTF">2022-07-21T14:14:31Z</dcterms:created>
  <dcterms:modified xsi:type="dcterms:W3CDTF">2024-07-08T08:14:40Z</dcterms:modified>
</cp:coreProperties>
</file>